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3" r:id="rId9"/>
    <p:sldId id="262" r:id="rId10"/>
    <p:sldId id="265" r:id="rId11"/>
    <p:sldId id="266" r:id="rId12"/>
    <p:sldId id="267" r:id="rId13"/>
    <p:sldId id="268" r:id="rId1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2146" y="-6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9B43CBC-D7FE-4334-9A2C-B2C6E590E89C}" type="datetimeFigureOut">
              <a:rPr lang="ro-RO" smtClean="0"/>
              <a:t>15.03.2020</a:t>
            </a:fld>
            <a:endParaRPr lang="ro-RO"/>
          </a:p>
        </p:txBody>
      </p:sp>
      <p:sp>
        <p:nvSpPr>
          <p:cNvPr id="17" name="Footer Placeholder 16"/>
          <p:cNvSpPr>
            <a:spLocks noGrp="1"/>
          </p:cNvSpPr>
          <p:nvPr>
            <p:ph type="ftr" sz="quarter" idx="11"/>
          </p:nvPr>
        </p:nvSpPr>
        <p:spPr/>
        <p:txBody>
          <a:bodyPr/>
          <a:lstStyle/>
          <a:p>
            <a:endParaRPr lang="ro-RO"/>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6D7A705-DE2F-4AD6-A77B-CED576E68F69}" type="slidenum">
              <a:rPr lang="ro-RO" smtClean="0"/>
              <a:t>‹#›</a:t>
            </a:fld>
            <a:endParaRPr lang="ro-RO"/>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43CBC-D7FE-4334-9A2C-B2C6E590E89C}" type="datetimeFigureOut">
              <a:rPr lang="ro-RO" smtClean="0"/>
              <a:t>15.03.2020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6D7A705-DE2F-4AD6-A77B-CED576E68F69}"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B43CBC-D7FE-4334-9A2C-B2C6E590E89C}" type="datetimeFigureOut">
              <a:rPr lang="ro-RO" smtClean="0"/>
              <a:t>15.03.2020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6D7A705-DE2F-4AD6-A77B-CED576E68F69}"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B43CBC-D7FE-4334-9A2C-B2C6E590E89C}" type="datetimeFigureOut">
              <a:rPr lang="ro-RO" smtClean="0"/>
              <a:t>15.03.2020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6D7A705-DE2F-4AD6-A77B-CED576E68F69}" type="slidenum">
              <a:rPr lang="ro-RO" smtClean="0"/>
              <a:t>‹#›</a:t>
            </a:fld>
            <a:endParaRPr lang="ro-RO"/>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B43CBC-D7FE-4334-9A2C-B2C6E590E89C}" type="datetimeFigureOut">
              <a:rPr lang="ro-RO" smtClean="0"/>
              <a:t>15.03.2020</a:t>
            </a:fld>
            <a:endParaRPr lang="ro-RO"/>
          </a:p>
        </p:txBody>
      </p:sp>
      <p:sp>
        <p:nvSpPr>
          <p:cNvPr id="5" name="Footer Placeholder 4"/>
          <p:cNvSpPr>
            <a:spLocks noGrp="1"/>
          </p:cNvSpPr>
          <p:nvPr>
            <p:ph type="ftr" sz="quarter" idx="11"/>
          </p:nvPr>
        </p:nvSpPr>
        <p:spPr>
          <a:xfrm>
            <a:off x="800100" y="6172200"/>
            <a:ext cx="4000500" cy="457200"/>
          </a:xfrm>
        </p:spPr>
        <p:txBody>
          <a:bodyPr/>
          <a:lstStyle/>
          <a:p>
            <a:endParaRPr lang="ro-RO"/>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6D7A705-DE2F-4AD6-A77B-CED576E68F69}"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B43CBC-D7FE-4334-9A2C-B2C6E590E89C}" type="datetimeFigureOut">
              <a:rPr lang="ro-RO" smtClean="0"/>
              <a:t>15.03.2020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6D7A705-DE2F-4AD6-A77B-CED576E68F69}" type="slidenum">
              <a:rPr lang="ro-RO" smtClean="0"/>
              <a:t>‹#›</a:t>
            </a:fld>
            <a:endParaRPr lang="ro-RO"/>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B43CBC-D7FE-4334-9A2C-B2C6E590E89C}" type="datetimeFigureOut">
              <a:rPr lang="ro-RO" smtClean="0"/>
              <a:t>15.03.2020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86D7A705-DE2F-4AD6-A77B-CED576E68F69}" type="slidenum">
              <a:rPr lang="ro-RO" smtClean="0"/>
              <a:t>‹#›</a:t>
            </a:fld>
            <a:endParaRPr lang="ro-RO"/>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B43CBC-D7FE-4334-9A2C-B2C6E590E89C}" type="datetimeFigureOut">
              <a:rPr lang="ro-RO" smtClean="0"/>
              <a:t>15.03.2020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86D7A705-DE2F-4AD6-A77B-CED576E68F69}"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43CBC-D7FE-4334-9A2C-B2C6E590E89C}" type="datetimeFigureOut">
              <a:rPr lang="ro-RO" smtClean="0"/>
              <a:t>15.03.2020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86D7A705-DE2F-4AD6-A77B-CED576E68F69}"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B43CBC-D7FE-4334-9A2C-B2C6E590E89C}" type="datetimeFigureOut">
              <a:rPr lang="ro-RO" smtClean="0"/>
              <a:t>15.03.2020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6D7A705-DE2F-4AD6-A77B-CED576E68F69}" type="slidenum">
              <a:rPr lang="ro-RO" smtClean="0"/>
              <a:t>‹#›</a:t>
            </a:fld>
            <a:endParaRPr lang="ro-RO"/>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B43CBC-D7FE-4334-9A2C-B2C6E590E89C}" type="datetimeFigureOut">
              <a:rPr lang="ro-RO" smtClean="0"/>
              <a:t>15.03.2020</a:t>
            </a:fld>
            <a:endParaRPr lang="ro-RO"/>
          </a:p>
        </p:txBody>
      </p:sp>
      <p:sp>
        <p:nvSpPr>
          <p:cNvPr id="6" name="Footer Placeholder 5"/>
          <p:cNvSpPr>
            <a:spLocks noGrp="1"/>
          </p:cNvSpPr>
          <p:nvPr>
            <p:ph type="ftr" sz="quarter" idx="11"/>
          </p:nvPr>
        </p:nvSpPr>
        <p:spPr>
          <a:xfrm>
            <a:off x="914400" y="6172200"/>
            <a:ext cx="3886200" cy="457200"/>
          </a:xfrm>
        </p:spPr>
        <p:txBody>
          <a:bodyPr/>
          <a:lstStyle/>
          <a:p>
            <a:endParaRPr lang="ro-RO"/>
          </a:p>
        </p:txBody>
      </p:sp>
      <p:sp>
        <p:nvSpPr>
          <p:cNvPr id="7" name="Slide Number Placeholder 6"/>
          <p:cNvSpPr>
            <a:spLocks noGrp="1"/>
          </p:cNvSpPr>
          <p:nvPr>
            <p:ph type="sldNum" sz="quarter" idx="12"/>
          </p:nvPr>
        </p:nvSpPr>
        <p:spPr>
          <a:xfrm>
            <a:off x="146304" y="6208776"/>
            <a:ext cx="457200" cy="457200"/>
          </a:xfrm>
        </p:spPr>
        <p:txBody>
          <a:bodyPr/>
          <a:lstStyle/>
          <a:p>
            <a:fld id="{86D7A705-DE2F-4AD6-A77B-CED576E68F69}" type="slidenum">
              <a:rPr lang="ro-RO" smtClean="0"/>
              <a:t>‹#›</a:t>
            </a:fld>
            <a:endParaRPr lang="ro-RO"/>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9B43CBC-D7FE-4334-9A2C-B2C6E590E89C}" type="datetimeFigureOut">
              <a:rPr lang="ro-RO" smtClean="0"/>
              <a:t>15.03.2020</a:t>
            </a:fld>
            <a:endParaRPr lang="ro-RO"/>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o-RO"/>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6D7A705-DE2F-4AD6-A77B-CED576E68F69}"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il.yahoo.com/" TargetMode="External"/><Relationship Id="rId2" Type="http://schemas.openxmlformats.org/officeDocument/2006/relationships/hyperlink" Target="https://mail.google.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login.liv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Prof. Lazar </a:t>
            </a:r>
            <a:r>
              <a:rPr lang="en-US" dirty="0" err="1" smtClean="0"/>
              <a:t>Nicoleta</a:t>
            </a:r>
            <a:endParaRPr lang="ro-RO" dirty="0"/>
          </a:p>
        </p:txBody>
      </p:sp>
      <p:sp>
        <p:nvSpPr>
          <p:cNvPr id="2" name="Title 1"/>
          <p:cNvSpPr>
            <a:spLocks noGrp="1"/>
          </p:cNvSpPr>
          <p:nvPr>
            <p:ph type="ctrTitle"/>
          </p:nvPr>
        </p:nvSpPr>
        <p:spPr/>
        <p:txBody>
          <a:bodyPr/>
          <a:lstStyle/>
          <a:p>
            <a:r>
              <a:rPr smtClean="0"/>
              <a:t>Posta electronica</a:t>
            </a:r>
            <a:endParaRPr lang="ro-R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Mesaje</a:t>
            </a:r>
            <a:r>
              <a:rPr lang="en-US" dirty="0" smtClean="0"/>
              <a:t> </a:t>
            </a:r>
            <a:r>
              <a:rPr lang="en-US" dirty="0" err="1" smtClean="0"/>
              <a:t>electronice</a:t>
            </a:r>
            <a:r>
              <a:rPr lang="en-US" dirty="0" smtClean="0"/>
              <a:t> </a:t>
            </a:r>
            <a:endParaRPr lang="ro-RO" dirty="0"/>
          </a:p>
        </p:txBody>
      </p:sp>
      <p:sp>
        <p:nvSpPr>
          <p:cNvPr id="3" name="Content Placeholder 2"/>
          <p:cNvSpPr>
            <a:spLocks noGrp="1"/>
          </p:cNvSpPr>
          <p:nvPr>
            <p:ph sz="quarter" idx="1"/>
          </p:nvPr>
        </p:nvSpPr>
        <p:spPr/>
        <p:txBody>
          <a:bodyPr>
            <a:normAutofit lnSpcReduction="10000"/>
          </a:bodyPr>
          <a:lstStyle/>
          <a:p>
            <a:pPr>
              <a:buNone/>
            </a:pPr>
            <a:r>
              <a:rPr lang="en-US" b="1" dirty="0" smtClean="0"/>
              <a:t>Din </a:t>
            </a:r>
            <a:r>
              <a:rPr lang="en-US" b="1" dirty="0" err="1" smtClean="0"/>
              <a:t>ce</a:t>
            </a:r>
            <a:r>
              <a:rPr lang="en-US" b="1" dirty="0" smtClean="0"/>
              <a:t> </a:t>
            </a:r>
            <a:r>
              <a:rPr lang="en-US" b="1" dirty="0" err="1" smtClean="0"/>
              <a:t>este</a:t>
            </a:r>
            <a:r>
              <a:rPr lang="en-US" b="1" dirty="0" smtClean="0"/>
              <a:t> </a:t>
            </a:r>
            <a:r>
              <a:rPr lang="en-US" b="1" dirty="0" err="1" smtClean="0"/>
              <a:t>compus</a:t>
            </a:r>
            <a:r>
              <a:rPr lang="en-US" b="1" dirty="0" smtClean="0"/>
              <a:t> un email:</a:t>
            </a:r>
          </a:p>
          <a:p>
            <a:pPr>
              <a:buNone/>
            </a:pPr>
            <a:r>
              <a:rPr lang="en-US" b="1" dirty="0" smtClean="0"/>
              <a:t>-   </a:t>
            </a:r>
            <a:r>
              <a:rPr lang="en-US" b="1" dirty="0" err="1" smtClean="0">
                <a:solidFill>
                  <a:schemeClr val="accent1">
                    <a:lumMod val="60000"/>
                    <a:lumOff val="40000"/>
                  </a:schemeClr>
                </a:solidFill>
              </a:rPr>
              <a:t>Antet</a:t>
            </a:r>
            <a:r>
              <a:rPr lang="en-US" b="1" dirty="0" smtClean="0">
                <a:solidFill>
                  <a:schemeClr val="accent1">
                    <a:lumMod val="60000"/>
                    <a:lumOff val="40000"/>
                  </a:schemeClr>
                </a:solidFill>
              </a:rPr>
              <a:t>(header) </a:t>
            </a:r>
            <a:r>
              <a:rPr lang="en-US" dirty="0" smtClean="0"/>
              <a:t>: include </a:t>
            </a:r>
            <a:r>
              <a:rPr lang="en-US" dirty="0" err="1" smtClean="0"/>
              <a:t>informatii</a:t>
            </a:r>
            <a:r>
              <a:rPr lang="en-US" dirty="0" smtClean="0"/>
              <a:t> </a:t>
            </a:r>
            <a:r>
              <a:rPr lang="en-US" dirty="0" err="1" smtClean="0"/>
              <a:t>precum</a:t>
            </a:r>
            <a:r>
              <a:rPr lang="en-US" dirty="0" smtClean="0"/>
              <a:t> </a:t>
            </a:r>
            <a:r>
              <a:rPr lang="en-US" dirty="0" err="1" smtClean="0"/>
              <a:t>destinatar</a:t>
            </a:r>
            <a:r>
              <a:rPr lang="en-US" dirty="0" smtClean="0"/>
              <a:t>, </a:t>
            </a:r>
            <a:r>
              <a:rPr lang="en-US" dirty="0" err="1" smtClean="0"/>
              <a:t>subiect</a:t>
            </a:r>
            <a:r>
              <a:rPr lang="en-US" dirty="0" smtClean="0"/>
              <a:t>, etc;</a:t>
            </a:r>
          </a:p>
          <a:p>
            <a:pPr>
              <a:buFontTx/>
              <a:buChar char="-"/>
            </a:pPr>
            <a:r>
              <a:rPr lang="en-US" b="1" dirty="0" smtClean="0">
                <a:solidFill>
                  <a:schemeClr val="accent1">
                    <a:lumMod val="60000"/>
                    <a:lumOff val="40000"/>
                  </a:schemeClr>
                </a:solidFill>
              </a:rPr>
              <a:t>Corp (body): </a:t>
            </a:r>
            <a:r>
              <a:rPr lang="en-US" dirty="0" err="1" smtClean="0"/>
              <a:t>textul</a:t>
            </a:r>
            <a:r>
              <a:rPr lang="en-US" dirty="0" smtClean="0"/>
              <a:t> </a:t>
            </a:r>
            <a:r>
              <a:rPr lang="en-US" dirty="0" err="1" smtClean="0"/>
              <a:t>mesajului</a:t>
            </a:r>
            <a:r>
              <a:rPr lang="en-US" dirty="0" smtClean="0"/>
              <a:t> </a:t>
            </a:r>
            <a:r>
              <a:rPr lang="en-US" dirty="0" err="1" smtClean="0"/>
              <a:t>propriu-zis</a:t>
            </a:r>
            <a:r>
              <a:rPr lang="en-US" dirty="0" smtClean="0"/>
              <a:t>.</a:t>
            </a:r>
          </a:p>
          <a:p>
            <a:pPr>
              <a:buNone/>
            </a:pPr>
            <a:r>
              <a:rPr lang="en-US" b="1" dirty="0" err="1" smtClean="0"/>
              <a:t>Antetul</a:t>
            </a:r>
            <a:r>
              <a:rPr lang="en-US" b="1" dirty="0" smtClean="0"/>
              <a:t> </a:t>
            </a:r>
            <a:r>
              <a:rPr lang="en-US" b="1" dirty="0" err="1" smtClean="0"/>
              <a:t>contine</a:t>
            </a:r>
            <a:r>
              <a:rPr lang="en-US" b="1" dirty="0" smtClean="0"/>
              <a:t>:</a:t>
            </a:r>
          </a:p>
          <a:p>
            <a:pPr>
              <a:buFontTx/>
              <a:buChar char="-"/>
            </a:pPr>
            <a:r>
              <a:rPr lang="en-US" dirty="0" smtClean="0"/>
              <a:t>Expeditor (From)</a:t>
            </a:r>
          </a:p>
          <a:p>
            <a:pPr>
              <a:buFontTx/>
              <a:buChar char="-"/>
            </a:pPr>
            <a:r>
              <a:rPr lang="en-US" dirty="0" err="1" smtClean="0"/>
              <a:t>Destinatar</a:t>
            </a:r>
            <a:r>
              <a:rPr lang="en-US" dirty="0" smtClean="0"/>
              <a:t> (To)</a:t>
            </a:r>
          </a:p>
          <a:p>
            <a:pPr>
              <a:buFontTx/>
              <a:buChar char="-"/>
            </a:pPr>
            <a:r>
              <a:rPr lang="en-US" dirty="0" err="1" smtClean="0"/>
              <a:t>Subiectul</a:t>
            </a:r>
            <a:r>
              <a:rPr lang="en-US" dirty="0" smtClean="0"/>
              <a:t> (Subject): un </a:t>
            </a:r>
            <a:r>
              <a:rPr lang="en-US" dirty="0" err="1" smtClean="0"/>
              <a:t>rezumat</a:t>
            </a:r>
            <a:r>
              <a:rPr lang="en-US" dirty="0" smtClean="0"/>
              <a:t> al </a:t>
            </a:r>
            <a:r>
              <a:rPr lang="en-US" dirty="0" err="1" smtClean="0"/>
              <a:t>mesajului</a:t>
            </a:r>
            <a:endParaRPr lang="en-US" dirty="0" smtClean="0"/>
          </a:p>
          <a:p>
            <a:pPr>
              <a:buFontTx/>
              <a:buChar char="-"/>
            </a:pPr>
            <a:r>
              <a:rPr lang="en-US" dirty="0" smtClean="0"/>
              <a:t>Data (Date)</a:t>
            </a:r>
          </a:p>
          <a:p>
            <a:pPr>
              <a:buFontTx/>
              <a:buChar char="-"/>
            </a:pPr>
            <a:r>
              <a:rPr lang="en-US" dirty="0" err="1" smtClean="0"/>
              <a:t>Alte</a:t>
            </a:r>
            <a:r>
              <a:rPr lang="en-US" dirty="0" smtClean="0"/>
              <a:t> </a:t>
            </a:r>
            <a:r>
              <a:rPr lang="en-US" dirty="0" err="1" smtClean="0"/>
              <a:t>campuri</a:t>
            </a:r>
            <a:r>
              <a:rPr lang="en-US" dirty="0" smtClean="0"/>
              <a:t> </a:t>
            </a:r>
            <a:r>
              <a:rPr lang="en-US" dirty="0" err="1" smtClean="0"/>
              <a:t>optionale</a:t>
            </a:r>
            <a:r>
              <a:rPr lang="en-US" dirty="0" smtClean="0"/>
              <a:t> (Cc, Bcc)</a:t>
            </a:r>
          </a:p>
          <a:p>
            <a:pPr>
              <a:buFontTx/>
              <a:buChar char="-"/>
            </a:pPr>
            <a:endParaRPr lang="ro-R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Alte</a:t>
            </a:r>
            <a:r>
              <a:rPr lang="en-US" dirty="0" smtClean="0"/>
              <a:t> </a:t>
            </a:r>
            <a:r>
              <a:rPr lang="en-US" dirty="0" err="1" smtClean="0"/>
              <a:t>campuri</a:t>
            </a:r>
            <a:r>
              <a:rPr lang="en-US" dirty="0" smtClean="0"/>
              <a:t> des </a:t>
            </a:r>
            <a:r>
              <a:rPr lang="en-US" dirty="0" err="1" smtClean="0"/>
              <a:t>folosite</a:t>
            </a:r>
            <a:r>
              <a:rPr lang="en-US" dirty="0" smtClean="0"/>
              <a:t>:</a:t>
            </a:r>
            <a:endParaRPr lang="ro-RO" dirty="0"/>
          </a:p>
        </p:txBody>
      </p:sp>
      <p:sp>
        <p:nvSpPr>
          <p:cNvPr id="3" name="Content Placeholder 2"/>
          <p:cNvSpPr>
            <a:spLocks noGrp="1"/>
          </p:cNvSpPr>
          <p:nvPr>
            <p:ph sz="quarter" idx="1"/>
          </p:nvPr>
        </p:nvSpPr>
        <p:spPr/>
        <p:txBody>
          <a:bodyPr/>
          <a:lstStyle/>
          <a:p>
            <a:r>
              <a:rPr lang="en-US" b="1" dirty="0" smtClean="0"/>
              <a:t>Cc (“Carbon Copy”- </a:t>
            </a:r>
            <a:r>
              <a:rPr lang="en-US" b="1" dirty="0" err="1" smtClean="0"/>
              <a:t>copie</a:t>
            </a:r>
            <a:r>
              <a:rPr lang="en-US" b="1" dirty="0" smtClean="0"/>
              <a:t> la indigo) </a:t>
            </a:r>
            <a:r>
              <a:rPr lang="en-US" dirty="0" smtClean="0"/>
              <a:t>– e-</a:t>
            </a:r>
            <a:r>
              <a:rPr lang="en-US" dirty="0" err="1" smtClean="0"/>
              <a:t>mailul</a:t>
            </a:r>
            <a:r>
              <a:rPr lang="en-US" dirty="0" smtClean="0"/>
              <a:t> </a:t>
            </a:r>
            <a:r>
              <a:rPr lang="en-US" dirty="0" err="1" smtClean="0"/>
              <a:t>este</a:t>
            </a:r>
            <a:r>
              <a:rPr lang="en-US" dirty="0" smtClean="0"/>
              <a:t> </a:t>
            </a:r>
            <a:r>
              <a:rPr lang="en-US" dirty="0" err="1" smtClean="0"/>
              <a:t>trimis</a:t>
            </a:r>
            <a:r>
              <a:rPr lang="en-US" dirty="0" smtClean="0"/>
              <a:t>, ca </a:t>
            </a:r>
            <a:r>
              <a:rPr lang="en-US" dirty="0" err="1" smtClean="0"/>
              <a:t>si</a:t>
            </a:r>
            <a:r>
              <a:rPr lang="en-US" dirty="0" smtClean="0"/>
              <a:t> </a:t>
            </a:r>
            <a:r>
              <a:rPr lang="en-US" dirty="0" err="1" smtClean="0"/>
              <a:t>cand</a:t>
            </a:r>
            <a:r>
              <a:rPr lang="en-US" dirty="0" smtClean="0"/>
              <a:t> s-</a:t>
            </a:r>
            <a:r>
              <a:rPr lang="en-US" dirty="0" err="1" smtClean="0"/>
              <a:t>ar</a:t>
            </a:r>
            <a:r>
              <a:rPr lang="en-US" dirty="0" smtClean="0"/>
              <a:t> face </a:t>
            </a:r>
            <a:r>
              <a:rPr lang="en-US" dirty="0" err="1" smtClean="0"/>
              <a:t>copii</a:t>
            </a:r>
            <a:r>
              <a:rPr lang="en-US" dirty="0" smtClean="0"/>
              <a:t> la indigo, la </a:t>
            </a:r>
            <a:r>
              <a:rPr lang="en-US" dirty="0" err="1" smtClean="0"/>
              <a:t>mai</a:t>
            </a:r>
            <a:r>
              <a:rPr lang="en-US" dirty="0" smtClean="0"/>
              <a:t> multi </a:t>
            </a:r>
            <a:r>
              <a:rPr lang="en-US" dirty="0" err="1" smtClean="0"/>
              <a:t>destinatari</a:t>
            </a:r>
            <a:r>
              <a:rPr lang="en-US" dirty="0" smtClean="0"/>
              <a:t>;</a:t>
            </a:r>
          </a:p>
          <a:p>
            <a:r>
              <a:rPr lang="en-US" b="1" dirty="0" smtClean="0"/>
              <a:t>Bcc(“ Blind Carbon Copy” – </a:t>
            </a:r>
            <a:r>
              <a:rPr lang="en-US" b="1" dirty="0" err="1" smtClean="0"/>
              <a:t>copie</a:t>
            </a:r>
            <a:r>
              <a:rPr lang="en-US" b="1" dirty="0" smtClean="0"/>
              <a:t> la indigo “</a:t>
            </a:r>
            <a:r>
              <a:rPr lang="en-US" b="1" dirty="0" err="1" smtClean="0"/>
              <a:t>oarba</a:t>
            </a:r>
            <a:r>
              <a:rPr lang="en-US" b="1" dirty="0" smtClean="0"/>
              <a:t>” </a:t>
            </a:r>
            <a:r>
              <a:rPr lang="en-US" b="1" dirty="0" err="1" smtClean="0"/>
              <a:t>sau</a:t>
            </a:r>
            <a:r>
              <a:rPr lang="en-US" b="1" dirty="0" smtClean="0"/>
              <a:t> </a:t>
            </a:r>
            <a:r>
              <a:rPr lang="en-US" b="1" dirty="0" err="1" smtClean="0"/>
              <a:t>ascunsa</a:t>
            </a:r>
            <a:r>
              <a:rPr lang="en-US" b="1" dirty="0" smtClean="0"/>
              <a:t>) </a:t>
            </a:r>
            <a:r>
              <a:rPr lang="en-US" dirty="0" smtClean="0"/>
              <a:t>– la </a:t>
            </a:r>
            <a:r>
              <a:rPr lang="en-US" dirty="0" err="1" smtClean="0"/>
              <a:t>fel</a:t>
            </a:r>
            <a:r>
              <a:rPr lang="en-US" dirty="0" smtClean="0"/>
              <a:t> ca </a:t>
            </a:r>
            <a:r>
              <a:rPr lang="en-US" dirty="0" err="1" smtClean="0"/>
              <a:t>si</a:t>
            </a:r>
            <a:r>
              <a:rPr lang="en-US" dirty="0" smtClean="0"/>
              <a:t> Cc, </a:t>
            </a:r>
            <a:r>
              <a:rPr lang="en-US" dirty="0" err="1" smtClean="0"/>
              <a:t>doar</a:t>
            </a:r>
            <a:r>
              <a:rPr lang="en-US" dirty="0" smtClean="0"/>
              <a:t> ca </a:t>
            </a:r>
            <a:r>
              <a:rPr lang="en-US" dirty="0" err="1" smtClean="0"/>
              <a:t>destinatarii</a:t>
            </a:r>
            <a:r>
              <a:rPr lang="en-US" dirty="0" smtClean="0"/>
              <a:t> </a:t>
            </a:r>
            <a:r>
              <a:rPr lang="en-US" dirty="0" err="1" smtClean="0"/>
              <a:t>trecuti</a:t>
            </a:r>
            <a:r>
              <a:rPr lang="en-US" dirty="0" smtClean="0"/>
              <a:t> in </a:t>
            </a:r>
            <a:r>
              <a:rPr lang="en-US" dirty="0" err="1" smtClean="0"/>
              <a:t>acest</a:t>
            </a:r>
            <a:r>
              <a:rPr lang="en-US" dirty="0" smtClean="0"/>
              <a:t> camp nu </a:t>
            </a:r>
            <a:r>
              <a:rPr lang="en-US" dirty="0" err="1" smtClean="0"/>
              <a:t>sunt</a:t>
            </a:r>
            <a:r>
              <a:rPr lang="en-US" dirty="0" smtClean="0"/>
              <a:t> </a:t>
            </a:r>
            <a:r>
              <a:rPr lang="en-US" dirty="0" err="1" smtClean="0"/>
              <a:t>vazuti</a:t>
            </a:r>
            <a:r>
              <a:rPr lang="en-US" dirty="0" smtClean="0"/>
              <a:t> de </a:t>
            </a:r>
            <a:r>
              <a:rPr lang="en-US" dirty="0" err="1" smtClean="0"/>
              <a:t>destinatarii</a:t>
            </a:r>
            <a:r>
              <a:rPr lang="en-US" dirty="0" smtClean="0"/>
              <a:t> </a:t>
            </a:r>
            <a:r>
              <a:rPr lang="en-US" dirty="0" err="1" smtClean="0"/>
              <a:t>trecuti</a:t>
            </a:r>
            <a:r>
              <a:rPr lang="en-US" dirty="0" smtClean="0"/>
              <a:t> in </a:t>
            </a:r>
            <a:r>
              <a:rPr lang="en-US" dirty="0" err="1" smtClean="0"/>
              <a:t>celelalte</a:t>
            </a:r>
            <a:r>
              <a:rPr lang="en-US" dirty="0" smtClean="0"/>
              <a:t> </a:t>
            </a:r>
            <a:r>
              <a:rPr lang="en-US" dirty="0" err="1" smtClean="0"/>
              <a:t>campuri</a:t>
            </a:r>
            <a:r>
              <a:rPr lang="en-US" dirty="0" smtClean="0"/>
              <a:t> </a:t>
            </a:r>
            <a:r>
              <a:rPr lang="en-US" dirty="0" err="1" smtClean="0"/>
              <a:t>si</a:t>
            </a:r>
            <a:r>
              <a:rPr lang="en-US" dirty="0" smtClean="0"/>
              <a:t> nu se </a:t>
            </a:r>
            <a:r>
              <a:rPr lang="en-US" dirty="0" err="1" smtClean="0"/>
              <a:t>vad</a:t>
            </a:r>
            <a:r>
              <a:rPr lang="en-US" dirty="0" smtClean="0"/>
              <a:t> </a:t>
            </a:r>
            <a:r>
              <a:rPr lang="en-US" dirty="0" err="1" smtClean="0"/>
              <a:t>intre</a:t>
            </a:r>
            <a:r>
              <a:rPr lang="en-US" dirty="0" smtClean="0"/>
              <a:t> </a:t>
            </a:r>
            <a:r>
              <a:rPr lang="en-US" dirty="0" err="1" smtClean="0"/>
              <a:t>ei</a:t>
            </a:r>
            <a:r>
              <a:rPr lang="en-US" dirty="0" smtClean="0"/>
              <a:t>.</a:t>
            </a:r>
          </a:p>
        </p:txBody>
      </p:sp>
      <p:pic>
        <p:nvPicPr>
          <p:cNvPr id="4" name="Picture 3" descr="cc-bc-StoreDay-România.png"/>
          <p:cNvPicPr>
            <a:picLocks noChangeAspect="1"/>
          </p:cNvPicPr>
          <p:nvPr/>
        </p:nvPicPr>
        <p:blipFill>
          <a:blip r:embed="rId2" cstate="print"/>
          <a:stretch>
            <a:fillRect/>
          </a:stretch>
        </p:blipFill>
        <p:spPr>
          <a:xfrm>
            <a:off x="2000232" y="4429132"/>
            <a:ext cx="4857784" cy="21762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Reguli</a:t>
            </a:r>
            <a:r>
              <a:rPr lang="en-US" dirty="0" smtClean="0"/>
              <a:t> de </a:t>
            </a:r>
            <a:r>
              <a:rPr lang="en-US" dirty="0" err="1" smtClean="0"/>
              <a:t>comportament</a:t>
            </a:r>
            <a:r>
              <a:rPr lang="en-US" dirty="0" smtClean="0"/>
              <a:t>:</a:t>
            </a:r>
            <a:endParaRPr lang="ro-RO" dirty="0"/>
          </a:p>
        </p:txBody>
      </p:sp>
      <p:sp>
        <p:nvSpPr>
          <p:cNvPr id="3" name="Content Placeholder 2"/>
          <p:cNvSpPr>
            <a:spLocks noGrp="1"/>
          </p:cNvSpPr>
          <p:nvPr>
            <p:ph sz="quarter" idx="1"/>
          </p:nvPr>
        </p:nvSpPr>
        <p:spPr/>
        <p:txBody>
          <a:bodyPr>
            <a:normAutofit fontScale="85000" lnSpcReduction="20000"/>
          </a:bodyPr>
          <a:lstStyle/>
          <a:p>
            <a:r>
              <a:rPr lang="vi-VN" dirty="0" smtClean="0"/>
              <a:t>Nu transmite mesaje fără importanță </a:t>
            </a:r>
            <a:endParaRPr lang="en-US" dirty="0" smtClean="0"/>
          </a:p>
          <a:p>
            <a:r>
              <a:rPr lang="vi-VN" dirty="0" smtClean="0"/>
              <a:t>Mesajele să fie scurte și clare </a:t>
            </a:r>
            <a:endParaRPr lang="en-US" dirty="0" smtClean="0"/>
          </a:p>
          <a:p>
            <a:r>
              <a:rPr lang="vi-VN" dirty="0" smtClean="0"/>
              <a:t>Fiecare scrisoare electronică va fi semnată </a:t>
            </a:r>
            <a:endParaRPr lang="en-US" dirty="0" smtClean="0"/>
          </a:p>
          <a:p>
            <a:r>
              <a:rPr lang="vi-VN" dirty="0" smtClean="0"/>
              <a:t>Se va evita utilizarea diacriticelor </a:t>
            </a:r>
            <a:endParaRPr lang="en-US" dirty="0" smtClean="0"/>
          </a:p>
          <a:p>
            <a:r>
              <a:rPr lang="vi-VN" dirty="0" smtClean="0"/>
              <a:t> Subiectul scrisorii să fie întotdeauna completat, să fie concis, dar să fie suficient de lung pentru ca destinatarul să înțeleagă conținutul mesajului </a:t>
            </a:r>
            <a:endParaRPr lang="en-US" dirty="0" smtClean="0"/>
          </a:p>
          <a:p>
            <a:r>
              <a:rPr lang="vi-VN" dirty="0" smtClean="0"/>
              <a:t> Mesajul să nu conțină erori ortografice și sintactice, nu vă bazați pe corectura automată. Oamenii vă vor judeca în subconștient pe baza acestor greșeli. Nimeni nu este perfect. Dar puteți corecta 99% dintre aceste greșeli recitind textul </a:t>
            </a:r>
            <a:endParaRPr lang="en-US" dirty="0" smtClean="0"/>
          </a:p>
          <a:p>
            <a:r>
              <a:rPr lang="vi-VN" dirty="0" smtClean="0"/>
              <a:t> Dacă nu aveți anterior acordul destinatarului, nu redirecționați poezii, glume, avertizări de viruși sau alte lucruri. Doar risipiți timp valoros și relații</a:t>
            </a:r>
            <a:endParaRPr lang="ro-RO" dirty="0"/>
          </a:p>
        </p:txBody>
      </p:sp>
      <p:pic>
        <p:nvPicPr>
          <p:cNvPr id="4" name="Picture 3" descr="To-Cc-Bcc-In-Email.jpg"/>
          <p:cNvPicPr>
            <a:picLocks noChangeAspect="1"/>
          </p:cNvPicPr>
          <p:nvPr/>
        </p:nvPicPr>
        <p:blipFill>
          <a:blip r:embed="rId2" cstate="print"/>
          <a:stretch>
            <a:fillRect/>
          </a:stretch>
        </p:blipFill>
        <p:spPr>
          <a:xfrm>
            <a:off x="6500826" y="642918"/>
            <a:ext cx="2285191" cy="17144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Operatii</a:t>
            </a:r>
            <a:r>
              <a:rPr lang="en-US" dirty="0" smtClean="0"/>
              <a:t> </a:t>
            </a:r>
            <a:r>
              <a:rPr lang="en-US" dirty="0" err="1" smtClean="0"/>
              <a:t>mesaje</a:t>
            </a:r>
            <a:r>
              <a:rPr lang="en-US" dirty="0" smtClean="0"/>
              <a:t>:</a:t>
            </a:r>
            <a:endParaRPr lang="ro-RO" dirty="0"/>
          </a:p>
        </p:txBody>
      </p:sp>
      <p:sp>
        <p:nvSpPr>
          <p:cNvPr id="3" name="Content Placeholder 2"/>
          <p:cNvSpPr>
            <a:spLocks noGrp="1"/>
          </p:cNvSpPr>
          <p:nvPr>
            <p:ph sz="quarter" idx="1"/>
          </p:nvPr>
        </p:nvSpPr>
        <p:spPr/>
        <p:txBody>
          <a:bodyPr>
            <a:normAutofit fontScale="92500" lnSpcReduction="20000"/>
          </a:bodyPr>
          <a:lstStyle/>
          <a:p>
            <a:r>
              <a:rPr lang="en-US" dirty="0" err="1" smtClean="0"/>
              <a:t>Scrierea</a:t>
            </a:r>
            <a:r>
              <a:rPr lang="en-US" dirty="0" smtClean="0"/>
              <a:t> </a:t>
            </a:r>
            <a:r>
              <a:rPr lang="en-US" dirty="0" err="1" smtClean="0"/>
              <a:t>unui</a:t>
            </a:r>
            <a:r>
              <a:rPr lang="en-US" dirty="0" smtClean="0"/>
              <a:t> </a:t>
            </a:r>
            <a:r>
              <a:rPr lang="en-US" dirty="0" err="1" smtClean="0"/>
              <a:t>mesaj</a:t>
            </a:r>
            <a:r>
              <a:rPr lang="en-US" dirty="0" smtClean="0"/>
              <a:t> (Compose)</a:t>
            </a:r>
          </a:p>
          <a:p>
            <a:r>
              <a:rPr lang="en-US" dirty="0" err="1" smtClean="0"/>
              <a:t>Selectarea</a:t>
            </a:r>
            <a:r>
              <a:rPr lang="en-US" dirty="0" smtClean="0"/>
              <a:t> </a:t>
            </a:r>
            <a:r>
              <a:rPr lang="en-US" dirty="0" err="1" smtClean="0"/>
              <a:t>unui</a:t>
            </a:r>
            <a:r>
              <a:rPr lang="en-US" dirty="0" smtClean="0"/>
              <a:t> </a:t>
            </a:r>
            <a:r>
              <a:rPr lang="en-US" dirty="0" err="1" smtClean="0"/>
              <a:t>mesaj</a:t>
            </a:r>
            <a:endParaRPr lang="en-US" dirty="0" smtClean="0"/>
          </a:p>
          <a:p>
            <a:r>
              <a:rPr lang="en-US" dirty="0" err="1" smtClean="0"/>
              <a:t>Deschiderea</a:t>
            </a:r>
            <a:r>
              <a:rPr lang="en-US" dirty="0" smtClean="0"/>
              <a:t> </a:t>
            </a:r>
            <a:r>
              <a:rPr lang="en-US" dirty="0" err="1" smtClean="0"/>
              <a:t>unui</a:t>
            </a:r>
            <a:r>
              <a:rPr lang="en-US" dirty="0" smtClean="0"/>
              <a:t> </a:t>
            </a:r>
            <a:r>
              <a:rPr lang="en-US" dirty="0" err="1" smtClean="0"/>
              <a:t>mesaj</a:t>
            </a:r>
            <a:endParaRPr lang="en-US" dirty="0" smtClean="0"/>
          </a:p>
          <a:p>
            <a:r>
              <a:rPr lang="en-US" dirty="0" err="1" smtClean="0"/>
              <a:t>Compunerea</a:t>
            </a:r>
            <a:r>
              <a:rPr lang="en-US" dirty="0" smtClean="0"/>
              <a:t> </a:t>
            </a:r>
            <a:r>
              <a:rPr lang="en-US" dirty="0" err="1" smtClean="0"/>
              <a:t>unui</a:t>
            </a:r>
            <a:r>
              <a:rPr lang="en-US" dirty="0" smtClean="0"/>
              <a:t> </a:t>
            </a:r>
            <a:r>
              <a:rPr lang="en-US" dirty="0" err="1" smtClean="0"/>
              <a:t>raspuns</a:t>
            </a:r>
            <a:r>
              <a:rPr lang="en-US" dirty="0" smtClean="0"/>
              <a:t> la </a:t>
            </a:r>
            <a:r>
              <a:rPr lang="en-US" dirty="0" err="1" smtClean="0"/>
              <a:t>mesaj</a:t>
            </a:r>
            <a:r>
              <a:rPr lang="en-US" dirty="0" smtClean="0"/>
              <a:t> (Reply </a:t>
            </a:r>
            <a:r>
              <a:rPr lang="en-US" dirty="0" err="1" smtClean="0"/>
              <a:t>sau</a:t>
            </a:r>
            <a:r>
              <a:rPr lang="en-US" dirty="0" smtClean="0"/>
              <a:t> Reply to all)</a:t>
            </a:r>
          </a:p>
          <a:p>
            <a:r>
              <a:rPr lang="en-US" dirty="0" err="1" smtClean="0"/>
              <a:t>Redirectionarea</a:t>
            </a:r>
            <a:r>
              <a:rPr lang="en-US" dirty="0" smtClean="0"/>
              <a:t> </a:t>
            </a:r>
            <a:r>
              <a:rPr lang="en-US" dirty="0" err="1" smtClean="0"/>
              <a:t>unui</a:t>
            </a:r>
            <a:r>
              <a:rPr lang="en-US" dirty="0" smtClean="0"/>
              <a:t> </a:t>
            </a:r>
            <a:r>
              <a:rPr lang="en-US" dirty="0" err="1" smtClean="0"/>
              <a:t>mesaj</a:t>
            </a:r>
            <a:r>
              <a:rPr lang="en-US" dirty="0" smtClean="0"/>
              <a:t> (Forward)</a:t>
            </a:r>
          </a:p>
          <a:p>
            <a:r>
              <a:rPr lang="en-US" dirty="0" err="1" smtClean="0"/>
              <a:t>Marcarea</a:t>
            </a:r>
            <a:r>
              <a:rPr lang="en-US" dirty="0" smtClean="0"/>
              <a:t> </a:t>
            </a:r>
            <a:r>
              <a:rPr lang="en-US" dirty="0" err="1" smtClean="0"/>
              <a:t>unui</a:t>
            </a:r>
            <a:r>
              <a:rPr lang="en-US" dirty="0" smtClean="0"/>
              <a:t> </a:t>
            </a:r>
            <a:r>
              <a:rPr lang="en-US" dirty="0" err="1" smtClean="0"/>
              <a:t>mesaj</a:t>
            </a:r>
            <a:r>
              <a:rPr lang="en-US" dirty="0" smtClean="0"/>
              <a:t> ca </a:t>
            </a:r>
            <a:r>
              <a:rPr lang="en-US" dirty="0" err="1" smtClean="0"/>
              <a:t>citit</a:t>
            </a:r>
            <a:r>
              <a:rPr lang="en-US" dirty="0" smtClean="0"/>
              <a:t>/</a:t>
            </a:r>
            <a:r>
              <a:rPr lang="en-US" dirty="0" err="1" smtClean="0"/>
              <a:t>necitit</a:t>
            </a:r>
            <a:endParaRPr lang="en-US" dirty="0" smtClean="0"/>
          </a:p>
          <a:p>
            <a:r>
              <a:rPr lang="en-US" dirty="0" err="1" smtClean="0"/>
              <a:t>Arhivarea</a:t>
            </a:r>
            <a:r>
              <a:rPr lang="en-US" dirty="0" smtClean="0"/>
              <a:t> </a:t>
            </a:r>
            <a:r>
              <a:rPr lang="en-US" dirty="0" err="1" smtClean="0"/>
              <a:t>unui</a:t>
            </a:r>
            <a:r>
              <a:rPr lang="en-US" dirty="0" smtClean="0"/>
              <a:t> </a:t>
            </a:r>
            <a:r>
              <a:rPr lang="en-US" dirty="0" err="1" smtClean="0"/>
              <a:t>mesaj</a:t>
            </a:r>
            <a:r>
              <a:rPr lang="en-US" dirty="0" smtClean="0"/>
              <a:t> (Archive)</a:t>
            </a:r>
          </a:p>
          <a:p>
            <a:r>
              <a:rPr lang="en-US" dirty="0" err="1" smtClean="0"/>
              <a:t>Stergerea</a:t>
            </a:r>
            <a:r>
              <a:rPr lang="en-US" dirty="0" smtClean="0"/>
              <a:t> </a:t>
            </a:r>
            <a:r>
              <a:rPr lang="en-US" dirty="0" err="1" smtClean="0"/>
              <a:t>unui</a:t>
            </a:r>
            <a:r>
              <a:rPr lang="en-US" dirty="0" smtClean="0"/>
              <a:t> </a:t>
            </a:r>
            <a:r>
              <a:rPr lang="en-US" dirty="0" err="1" smtClean="0"/>
              <a:t>mesaj</a:t>
            </a:r>
            <a:r>
              <a:rPr lang="en-US" dirty="0" smtClean="0"/>
              <a:t> (Delete)</a:t>
            </a:r>
          </a:p>
          <a:p>
            <a:r>
              <a:rPr lang="en-US" dirty="0" err="1" smtClean="0"/>
              <a:t>Crearea</a:t>
            </a:r>
            <a:r>
              <a:rPr lang="en-US" dirty="0" smtClean="0"/>
              <a:t> </a:t>
            </a:r>
            <a:r>
              <a:rPr lang="en-US" dirty="0" err="1" smtClean="0"/>
              <a:t>unui</a:t>
            </a:r>
            <a:r>
              <a:rPr lang="en-US" dirty="0" smtClean="0"/>
              <a:t> </a:t>
            </a:r>
            <a:r>
              <a:rPr lang="en-US" dirty="0" err="1" smtClean="0"/>
              <a:t>dosar</a:t>
            </a:r>
            <a:r>
              <a:rPr lang="en-US" dirty="0" smtClean="0"/>
              <a:t>/director </a:t>
            </a:r>
            <a:r>
              <a:rPr lang="en-US" dirty="0" err="1" smtClean="0"/>
              <a:t>pentru</a:t>
            </a:r>
            <a:r>
              <a:rPr lang="en-US" dirty="0" smtClean="0"/>
              <a:t> </a:t>
            </a:r>
            <a:r>
              <a:rPr lang="en-US" dirty="0" err="1" smtClean="0"/>
              <a:t>gestionarea</a:t>
            </a:r>
            <a:r>
              <a:rPr lang="en-US" dirty="0" smtClean="0"/>
              <a:t> </a:t>
            </a:r>
            <a:r>
              <a:rPr lang="en-US" dirty="0" err="1" smtClean="0"/>
              <a:t>mesajelor</a:t>
            </a:r>
            <a:endParaRPr lang="en-US" dirty="0" smtClean="0"/>
          </a:p>
          <a:p>
            <a:r>
              <a:rPr lang="en-US" dirty="0" err="1" smtClean="0"/>
              <a:t>Mutarea</a:t>
            </a:r>
            <a:r>
              <a:rPr lang="en-US" dirty="0" smtClean="0"/>
              <a:t> </a:t>
            </a:r>
            <a:r>
              <a:rPr lang="en-US" dirty="0" err="1" smtClean="0"/>
              <a:t>unui</a:t>
            </a:r>
            <a:r>
              <a:rPr lang="en-US" dirty="0" smtClean="0"/>
              <a:t> </a:t>
            </a:r>
            <a:r>
              <a:rPr lang="en-US" dirty="0" err="1" smtClean="0"/>
              <a:t>mesaj</a:t>
            </a:r>
            <a:r>
              <a:rPr lang="en-US" dirty="0" smtClean="0"/>
              <a:t> </a:t>
            </a:r>
            <a:r>
              <a:rPr lang="en-US" dirty="0" err="1" smtClean="0"/>
              <a:t>intr</a:t>
            </a:r>
            <a:r>
              <a:rPr lang="en-US" dirty="0" smtClean="0"/>
              <a:t>-un </a:t>
            </a:r>
            <a:r>
              <a:rPr lang="en-US" dirty="0" err="1" smtClean="0"/>
              <a:t>dosar</a:t>
            </a:r>
            <a:endParaRPr lang="en-US" dirty="0" smtClean="0"/>
          </a:p>
          <a:p>
            <a:r>
              <a:rPr lang="en-US" dirty="0" err="1" smtClean="0"/>
              <a:t>Adaugarea</a:t>
            </a:r>
            <a:r>
              <a:rPr lang="en-US" dirty="0" smtClean="0"/>
              <a:t>, </a:t>
            </a:r>
            <a:r>
              <a:rPr lang="en-US" dirty="0" err="1" smtClean="0"/>
              <a:t>stergerea</a:t>
            </a:r>
            <a:r>
              <a:rPr lang="en-US" dirty="0" smtClean="0"/>
              <a:t>, </a:t>
            </a:r>
            <a:r>
              <a:rPr lang="en-US" dirty="0" err="1" smtClean="0"/>
              <a:t>modificarea</a:t>
            </a:r>
            <a:r>
              <a:rPr lang="en-US" dirty="0" smtClean="0"/>
              <a:t> </a:t>
            </a:r>
            <a:r>
              <a:rPr lang="en-US" dirty="0" err="1" smtClean="0"/>
              <a:t>datelor</a:t>
            </a:r>
            <a:r>
              <a:rPr lang="en-US" dirty="0" smtClean="0"/>
              <a:t> </a:t>
            </a:r>
            <a:r>
              <a:rPr lang="en-US" dirty="0" err="1" smtClean="0"/>
              <a:t>unui</a:t>
            </a:r>
            <a:r>
              <a:rPr lang="en-US" dirty="0" smtClean="0"/>
              <a:t> </a:t>
            </a:r>
            <a:r>
              <a:rPr lang="en-US" dirty="0" err="1" smtClean="0"/>
              <a:t>utilizator</a:t>
            </a:r>
            <a:r>
              <a:rPr lang="en-US" dirty="0" smtClean="0"/>
              <a:t> din agenda (</a:t>
            </a:r>
            <a:r>
              <a:rPr lang="en-US" dirty="0" err="1" smtClean="0"/>
              <a:t>Adress</a:t>
            </a:r>
            <a:r>
              <a:rPr lang="en-US" dirty="0" smtClean="0"/>
              <a:t> Book)</a:t>
            </a:r>
            <a:endParaRPr lang="ro-R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 </a:t>
            </a:r>
            <a:r>
              <a:rPr lang="en-US" dirty="0" err="1" smtClean="0"/>
              <a:t>electronica</a:t>
            </a:r>
            <a:endParaRPr lang="ro-RO" dirty="0"/>
          </a:p>
        </p:txBody>
      </p:sp>
      <p:sp>
        <p:nvSpPr>
          <p:cNvPr id="3" name="Content Placeholder 2"/>
          <p:cNvSpPr>
            <a:spLocks noGrp="1"/>
          </p:cNvSpPr>
          <p:nvPr>
            <p:ph sz="quarter" idx="1"/>
          </p:nvPr>
        </p:nvSpPr>
        <p:spPr/>
        <p:txBody>
          <a:bodyPr/>
          <a:lstStyle/>
          <a:p>
            <a:r>
              <a:rPr lang="en-US" dirty="0" err="1" smtClean="0"/>
              <a:t>Serviciul</a:t>
            </a:r>
            <a:r>
              <a:rPr lang="en-US" dirty="0" smtClean="0"/>
              <a:t> de </a:t>
            </a:r>
            <a:r>
              <a:rPr lang="en-US" dirty="0" err="1" smtClean="0"/>
              <a:t>posta</a:t>
            </a:r>
            <a:r>
              <a:rPr lang="en-US" dirty="0" smtClean="0"/>
              <a:t> </a:t>
            </a:r>
            <a:r>
              <a:rPr lang="en-US" dirty="0" err="1" smtClean="0"/>
              <a:t>electronica</a:t>
            </a:r>
            <a:r>
              <a:rPr lang="en-US" dirty="0" smtClean="0"/>
              <a:t> (e-mail) </a:t>
            </a:r>
            <a:r>
              <a:rPr lang="en-US" dirty="0" err="1" smtClean="0"/>
              <a:t>este</a:t>
            </a:r>
            <a:r>
              <a:rPr lang="en-US" dirty="0" smtClean="0"/>
              <a:t> </a:t>
            </a:r>
            <a:r>
              <a:rPr lang="en-US" dirty="0" err="1" smtClean="0"/>
              <a:t>unul</a:t>
            </a:r>
            <a:r>
              <a:rPr lang="en-US" dirty="0" smtClean="0"/>
              <a:t> </a:t>
            </a:r>
            <a:r>
              <a:rPr lang="en-US" dirty="0" err="1" smtClean="0"/>
              <a:t>dintre</a:t>
            </a:r>
            <a:r>
              <a:rPr lang="en-US" dirty="0" smtClean="0"/>
              <a:t> </a:t>
            </a:r>
            <a:r>
              <a:rPr lang="en-US" dirty="0" err="1" smtClean="0"/>
              <a:t>cele</a:t>
            </a:r>
            <a:r>
              <a:rPr lang="en-US" dirty="0" smtClean="0"/>
              <a:t> </a:t>
            </a:r>
            <a:r>
              <a:rPr lang="en-US" dirty="0" err="1" smtClean="0"/>
              <a:t>mai</a:t>
            </a:r>
            <a:r>
              <a:rPr lang="en-US" dirty="0" smtClean="0"/>
              <a:t> </a:t>
            </a:r>
            <a:r>
              <a:rPr lang="en-US" dirty="0" err="1" smtClean="0"/>
              <a:t>vechi</a:t>
            </a:r>
            <a:r>
              <a:rPr lang="en-US" dirty="0" smtClean="0"/>
              <a:t> </a:t>
            </a:r>
            <a:r>
              <a:rPr lang="en-US" dirty="0" err="1" smtClean="0"/>
              <a:t>si</a:t>
            </a:r>
            <a:r>
              <a:rPr lang="en-US" dirty="0" smtClean="0"/>
              <a:t> </a:t>
            </a:r>
            <a:r>
              <a:rPr lang="en-US" dirty="0" err="1" smtClean="0"/>
              <a:t>utilizate</a:t>
            </a:r>
            <a:r>
              <a:rPr lang="en-US" dirty="0" smtClean="0"/>
              <a:t> </a:t>
            </a:r>
            <a:r>
              <a:rPr lang="en-US" dirty="0" err="1" smtClean="0"/>
              <a:t>servicii</a:t>
            </a:r>
            <a:r>
              <a:rPr lang="en-US" dirty="0" smtClean="0"/>
              <a:t> in </a:t>
            </a:r>
            <a:r>
              <a:rPr lang="en-US" dirty="0" err="1" smtClean="0"/>
              <a:t>reteaua</a:t>
            </a:r>
            <a:r>
              <a:rPr lang="en-US" dirty="0" smtClean="0"/>
              <a:t> Internet. </a:t>
            </a:r>
          </a:p>
          <a:p>
            <a:r>
              <a:rPr lang="en-US" dirty="0" err="1" smtClean="0"/>
              <a:t>Acesta</a:t>
            </a:r>
            <a:r>
              <a:rPr lang="en-US" dirty="0" smtClean="0"/>
              <a:t> </a:t>
            </a:r>
            <a:r>
              <a:rPr lang="en-US" dirty="0" err="1" smtClean="0"/>
              <a:t>permite</a:t>
            </a:r>
            <a:r>
              <a:rPr lang="en-US" dirty="0" smtClean="0"/>
              <a:t> </a:t>
            </a:r>
            <a:r>
              <a:rPr lang="en-US" dirty="0" err="1" smtClean="0"/>
              <a:t>transferul</a:t>
            </a:r>
            <a:r>
              <a:rPr lang="en-US" dirty="0" smtClean="0"/>
              <a:t> de </a:t>
            </a:r>
            <a:r>
              <a:rPr lang="en-US" dirty="0" err="1" smtClean="0"/>
              <a:t>mesaje</a:t>
            </a:r>
            <a:r>
              <a:rPr lang="en-US" dirty="0" smtClean="0"/>
              <a:t> </a:t>
            </a:r>
            <a:r>
              <a:rPr lang="en-US" dirty="0" err="1" smtClean="0"/>
              <a:t>electronice</a:t>
            </a:r>
            <a:r>
              <a:rPr lang="en-US" dirty="0" smtClean="0"/>
              <a:t> (e-mail-</a:t>
            </a:r>
            <a:r>
              <a:rPr lang="en-US" dirty="0" err="1" smtClean="0"/>
              <a:t>uri</a:t>
            </a:r>
            <a:r>
              <a:rPr lang="en-US" dirty="0" smtClean="0"/>
              <a:t>) </a:t>
            </a:r>
            <a:r>
              <a:rPr lang="en-US" dirty="0" err="1" smtClean="0"/>
              <a:t>intre</a:t>
            </a:r>
            <a:r>
              <a:rPr lang="en-US" dirty="0" smtClean="0"/>
              <a:t> </a:t>
            </a:r>
            <a:r>
              <a:rPr lang="en-US" dirty="0" err="1" smtClean="0"/>
              <a:t>diversi</a:t>
            </a:r>
            <a:r>
              <a:rPr lang="en-US" dirty="0" smtClean="0"/>
              <a:t> </a:t>
            </a:r>
            <a:r>
              <a:rPr lang="en-US" dirty="0" err="1" smtClean="0"/>
              <a:t>utilizatori</a:t>
            </a:r>
            <a:r>
              <a:rPr lang="en-US" dirty="0" smtClean="0"/>
              <a:t> care </a:t>
            </a:r>
            <a:r>
              <a:rPr lang="en-US" dirty="0" err="1" smtClean="0"/>
              <a:t>detin</a:t>
            </a:r>
            <a:r>
              <a:rPr lang="en-US" dirty="0" smtClean="0"/>
              <a:t> un cont, o </a:t>
            </a:r>
            <a:r>
              <a:rPr lang="en-US" dirty="0" err="1" smtClean="0"/>
              <a:t>adresa</a:t>
            </a:r>
            <a:r>
              <a:rPr lang="en-US" dirty="0" smtClean="0"/>
              <a:t> de e-mail, </a:t>
            </a:r>
            <a:r>
              <a:rPr lang="en-US" dirty="0" err="1" smtClean="0"/>
              <a:t>indiferent</a:t>
            </a:r>
            <a:r>
              <a:rPr lang="en-US" dirty="0" smtClean="0"/>
              <a:t> de </a:t>
            </a:r>
            <a:r>
              <a:rPr lang="en-US" dirty="0" err="1" smtClean="0"/>
              <a:t>localizarea</a:t>
            </a:r>
            <a:r>
              <a:rPr lang="en-US" dirty="0" smtClean="0"/>
              <a:t> </a:t>
            </a:r>
            <a:r>
              <a:rPr lang="en-US" dirty="0" err="1" smtClean="0"/>
              <a:t>geografica</a:t>
            </a:r>
            <a:r>
              <a:rPr lang="en-US" dirty="0" smtClean="0"/>
              <a:t> a </a:t>
            </a:r>
            <a:r>
              <a:rPr lang="en-US" dirty="0" err="1" smtClean="0"/>
              <a:t>acestora</a:t>
            </a:r>
            <a:r>
              <a:rPr lang="en-US" dirty="0" smtClean="0"/>
              <a:t>, </a:t>
            </a:r>
            <a:r>
              <a:rPr lang="en-US" dirty="0" err="1" smtClean="0"/>
              <a:t>intr</a:t>
            </a:r>
            <a:r>
              <a:rPr lang="en-US" dirty="0" smtClean="0"/>
              <a:t>-un </a:t>
            </a:r>
            <a:r>
              <a:rPr lang="en-US" dirty="0" err="1" smtClean="0"/>
              <a:t>timp</a:t>
            </a:r>
            <a:r>
              <a:rPr lang="en-US" dirty="0" smtClean="0"/>
              <a:t> </a:t>
            </a:r>
            <a:r>
              <a:rPr lang="en-US" dirty="0" err="1" smtClean="0"/>
              <a:t>extrem</a:t>
            </a:r>
            <a:r>
              <a:rPr lang="en-US" dirty="0" smtClean="0"/>
              <a:t> de </a:t>
            </a:r>
            <a:r>
              <a:rPr lang="en-US" dirty="0" err="1" smtClean="0"/>
              <a:t>scurt</a:t>
            </a:r>
            <a:r>
              <a:rPr lang="en-US" dirty="0" smtClean="0"/>
              <a:t>.</a:t>
            </a:r>
          </a:p>
          <a:p>
            <a:pPr>
              <a:buNone/>
            </a:pPr>
            <a:endParaRPr lang="ro-RO" dirty="0"/>
          </a:p>
        </p:txBody>
      </p:sp>
      <p:pic>
        <p:nvPicPr>
          <p:cNvPr id="1026" name="Picture 2" descr="Imagini pentru posta electronica"/>
          <p:cNvPicPr>
            <a:picLocks noChangeAspect="1" noChangeArrowheads="1"/>
          </p:cNvPicPr>
          <p:nvPr/>
        </p:nvPicPr>
        <p:blipFill>
          <a:blip r:embed="rId2"/>
          <a:srcRect/>
          <a:stretch>
            <a:fillRect/>
          </a:stretch>
        </p:blipFill>
        <p:spPr bwMode="auto">
          <a:xfrm>
            <a:off x="2928925" y="4071942"/>
            <a:ext cx="3252979" cy="24288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Platforme</a:t>
            </a:r>
            <a:r>
              <a:rPr lang="en-US" dirty="0" smtClean="0"/>
              <a:t> </a:t>
            </a:r>
            <a:r>
              <a:rPr lang="en-US" dirty="0" err="1" smtClean="0"/>
              <a:t>gratuite</a:t>
            </a:r>
            <a:r>
              <a:rPr lang="en-US" dirty="0" smtClean="0"/>
              <a:t> e-mail</a:t>
            </a:r>
            <a:endParaRPr lang="ro-RO" dirty="0"/>
          </a:p>
        </p:txBody>
      </p:sp>
      <p:sp>
        <p:nvSpPr>
          <p:cNvPr id="3" name="Content Placeholder 2"/>
          <p:cNvSpPr>
            <a:spLocks noGrp="1"/>
          </p:cNvSpPr>
          <p:nvPr>
            <p:ph sz="quarter" idx="1"/>
          </p:nvPr>
        </p:nvSpPr>
        <p:spPr/>
        <p:txBody>
          <a:bodyPr/>
          <a:lstStyle/>
          <a:p>
            <a:r>
              <a:rPr lang="en-US" dirty="0" smtClean="0"/>
              <a:t>GOOGLE (</a:t>
            </a:r>
            <a:r>
              <a:rPr lang="en-US" dirty="0" smtClean="0">
                <a:hlinkClick r:id="rId2"/>
              </a:rPr>
              <a:t>https://mail.google.com</a:t>
            </a:r>
            <a:r>
              <a:rPr lang="en-US" dirty="0" smtClean="0"/>
              <a:t> )</a:t>
            </a:r>
          </a:p>
          <a:p>
            <a:r>
              <a:rPr lang="en-US" dirty="0" smtClean="0"/>
              <a:t>YAHOO (</a:t>
            </a:r>
            <a:r>
              <a:rPr lang="en-US" dirty="0" smtClean="0">
                <a:hlinkClick r:id="rId3"/>
              </a:rPr>
              <a:t>https://mail.yahoo.com</a:t>
            </a:r>
            <a:r>
              <a:rPr lang="en-US" dirty="0" smtClean="0"/>
              <a:t>)</a:t>
            </a:r>
          </a:p>
          <a:p>
            <a:r>
              <a:rPr lang="en-US" dirty="0" smtClean="0"/>
              <a:t>HOTMAIL (</a:t>
            </a:r>
            <a:r>
              <a:rPr lang="en-US" dirty="0" smtClean="0">
                <a:hlinkClick r:id="rId4"/>
              </a:rPr>
              <a:t>https://login.live.com</a:t>
            </a:r>
            <a:r>
              <a:rPr lang="en-US" dirty="0" smtClean="0"/>
              <a:t>)</a:t>
            </a:r>
          </a:p>
          <a:p>
            <a:r>
              <a:rPr lang="en-US" dirty="0" err="1" smtClean="0"/>
              <a:t>GMX</a:t>
            </a:r>
            <a:endParaRPr lang="en-US" dirty="0" smtClean="0"/>
          </a:p>
          <a:p>
            <a:r>
              <a:rPr lang="en-US" dirty="0" err="1" smtClean="0"/>
              <a:t>ZOHO</a:t>
            </a:r>
            <a:endParaRPr lang="en-US" dirty="0" smtClean="0"/>
          </a:p>
          <a:p>
            <a:r>
              <a:rPr lang="en-US" dirty="0" smtClean="0"/>
              <a:t>AOL</a:t>
            </a:r>
          </a:p>
          <a:p>
            <a:r>
              <a:rPr lang="en-US" dirty="0" smtClean="0"/>
              <a:t>LYCOS</a:t>
            </a:r>
            <a:endParaRPr lang="ro-RO" dirty="0"/>
          </a:p>
        </p:txBody>
      </p:sp>
      <p:sp>
        <p:nvSpPr>
          <p:cNvPr id="27650" name="AutoShape 2" descr="Imagine similarÄ"/>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5" name="Picture 4" descr="Correo-electronico.png"/>
          <p:cNvPicPr>
            <a:picLocks noChangeAspect="1"/>
          </p:cNvPicPr>
          <p:nvPr/>
        </p:nvPicPr>
        <p:blipFill>
          <a:blip r:embed="rId5"/>
          <a:stretch>
            <a:fillRect/>
          </a:stretch>
        </p:blipFill>
        <p:spPr>
          <a:xfrm>
            <a:off x="2500298" y="2928934"/>
            <a:ext cx="5072875" cy="357163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Adresa</a:t>
            </a:r>
            <a:r>
              <a:rPr lang="en-US" dirty="0" smtClean="0"/>
              <a:t> e-mail</a:t>
            </a:r>
            <a:endParaRPr lang="ro-RO" dirty="0"/>
          </a:p>
        </p:txBody>
      </p:sp>
      <p:sp>
        <p:nvSpPr>
          <p:cNvPr id="3" name="Content Placeholder 2"/>
          <p:cNvSpPr>
            <a:spLocks noGrp="1"/>
          </p:cNvSpPr>
          <p:nvPr>
            <p:ph sz="quarter" idx="1"/>
          </p:nvPr>
        </p:nvSpPr>
        <p:spPr/>
        <p:txBody>
          <a:bodyPr/>
          <a:lstStyle/>
          <a:p>
            <a:pPr>
              <a:buNone/>
            </a:pPr>
            <a:r>
              <a:rPr lang="en-US" dirty="0" err="1" smtClean="0"/>
              <a:t>Structura</a:t>
            </a:r>
            <a:r>
              <a:rPr lang="en-US" dirty="0" smtClean="0"/>
              <a:t> </a:t>
            </a:r>
            <a:r>
              <a:rPr lang="en-US" dirty="0" err="1" smtClean="0"/>
              <a:t>unei</a:t>
            </a:r>
            <a:r>
              <a:rPr lang="en-US" dirty="0" smtClean="0"/>
              <a:t> </a:t>
            </a:r>
            <a:r>
              <a:rPr lang="en-US" dirty="0" err="1" smtClean="0"/>
              <a:t>adrese</a:t>
            </a:r>
            <a:r>
              <a:rPr lang="en-US" dirty="0" smtClean="0"/>
              <a:t> e-mail </a:t>
            </a:r>
            <a:r>
              <a:rPr lang="en-US" dirty="0" err="1" smtClean="0"/>
              <a:t>este</a:t>
            </a:r>
            <a:r>
              <a:rPr lang="en-US" dirty="0" smtClean="0"/>
              <a:t>:</a:t>
            </a:r>
          </a:p>
          <a:p>
            <a:pPr>
              <a:buNone/>
            </a:pPr>
            <a:r>
              <a:rPr lang="en-US" b="1" dirty="0" err="1" smtClean="0">
                <a:solidFill>
                  <a:srgbClr val="FF0000"/>
                </a:solidFill>
              </a:rPr>
              <a:t>Nume_utilizator@server_mail</a:t>
            </a:r>
            <a:endParaRPr lang="en-US" b="1" dirty="0" smtClean="0">
              <a:solidFill>
                <a:srgbClr val="FF0000"/>
              </a:solidFill>
            </a:endParaRPr>
          </a:p>
          <a:p>
            <a:pPr>
              <a:buNone/>
            </a:pPr>
            <a:endParaRPr lang="en-US" dirty="0" smtClean="0"/>
          </a:p>
          <a:p>
            <a:pPr>
              <a:buNone/>
            </a:pPr>
            <a:endParaRPr lang="ro-RO" dirty="0"/>
          </a:p>
        </p:txBody>
      </p:sp>
      <p:pic>
        <p:nvPicPr>
          <p:cNvPr id="4" name="Picture 3" descr="Job-Seeker-Email-Address-676x489.jpg"/>
          <p:cNvPicPr>
            <a:picLocks noChangeAspect="1"/>
          </p:cNvPicPr>
          <p:nvPr/>
        </p:nvPicPr>
        <p:blipFill>
          <a:blip r:embed="rId2"/>
          <a:stretch>
            <a:fillRect/>
          </a:stretch>
        </p:blipFill>
        <p:spPr>
          <a:xfrm>
            <a:off x="1928794" y="2571744"/>
            <a:ext cx="5291152" cy="38274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Avantajele</a:t>
            </a:r>
            <a:r>
              <a:rPr lang="en-US" dirty="0" smtClean="0"/>
              <a:t> e-mail:</a:t>
            </a:r>
            <a:endParaRPr lang="ro-RO" dirty="0"/>
          </a:p>
        </p:txBody>
      </p:sp>
      <p:sp>
        <p:nvSpPr>
          <p:cNvPr id="3" name="Content Placeholder 2"/>
          <p:cNvSpPr>
            <a:spLocks noGrp="1"/>
          </p:cNvSpPr>
          <p:nvPr>
            <p:ph sz="quarter" idx="1"/>
          </p:nvPr>
        </p:nvSpPr>
        <p:spPr/>
        <p:txBody>
          <a:bodyPr/>
          <a:lstStyle/>
          <a:p>
            <a:r>
              <a:rPr lang="en-US" b="1" dirty="0" err="1" smtClean="0"/>
              <a:t>Rapiditate</a:t>
            </a:r>
            <a:r>
              <a:rPr lang="en-US" dirty="0" smtClean="0"/>
              <a:t> – </a:t>
            </a:r>
            <a:r>
              <a:rPr lang="en-US" dirty="0" err="1" smtClean="0"/>
              <a:t>mesajele</a:t>
            </a:r>
            <a:r>
              <a:rPr lang="en-US" dirty="0" smtClean="0"/>
              <a:t> </a:t>
            </a:r>
            <a:r>
              <a:rPr lang="en-US" dirty="0" err="1" smtClean="0"/>
              <a:t>sunt</a:t>
            </a:r>
            <a:r>
              <a:rPr lang="en-US" dirty="0" smtClean="0"/>
              <a:t> </a:t>
            </a:r>
            <a:r>
              <a:rPr lang="en-US" dirty="0" err="1" smtClean="0"/>
              <a:t>transmise</a:t>
            </a:r>
            <a:r>
              <a:rPr lang="en-US" dirty="0" smtClean="0"/>
              <a:t> </a:t>
            </a:r>
            <a:r>
              <a:rPr lang="en-US" dirty="0" err="1" smtClean="0"/>
              <a:t>aproape</a:t>
            </a:r>
            <a:r>
              <a:rPr lang="en-US" dirty="0" smtClean="0"/>
              <a:t> </a:t>
            </a:r>
            <a:r>
              <a:rPr lang="en-US" dirty="0" err="1" smtClean="0"/>
              <a:t>instantaneu</a:t>
            </a:r>
            <a:r>
              <a:rPr lang="en-US" dirty="0" smtClean="0"/>
              <a:t>;</a:t>
            </a:r>
          </a:p>
          <a:p>
            <a:r>
              <a:rPr lang="en-US" b="1" dirty="0" err="1" smtClean="0"/>
              <a:t>Comoditate</a:t>
            </a:r>
            <a:r>
              <a:rPr lang="en-US" dirty="0" smtClean="0"/>
              <a:t> – </a:t>
            </a:r>
            <a:r>
              <a:rPr lang="en-US" dirty="0" err="1" smtClean="0"/>
              <a:t>mesajele</a:t>
            </a:r>
            <a:r>
              <a:rPr lang="en-US" dirty="0" smtClean="0"/>
              <a:t> pot </a:t>
            </a:r>
            <a:r>
              <a:rPr lang="en-US" dirty="0" err="1" smtClean="0"/>
              <a:t>fi</a:t>
            </a:r>
            <a:r>
              <a:rPr lang="en-US" dirty="0" smtClean="0"/>
              <a:t> </a:t>
            </a:r>
            <a:r>
              <a:rPr lang="en-US" dirty="0" err="1" smtClean="0"/>
              <a:t>transmise</a:t>
            </a:r>
            <a:r>
              <a:rPr lang="en-US" dirty="0" smtClean="0"/>
              <a:t> cu minim de effort, la </a:t>
            </a:r>
            <a:r>
              <a:rPr lang="en-US" dirty="0" err="1" smtClean="0"/>
              <a:t>distante</a:t>
            </a:r>
            <a:r>
              <a:rPr lang="en-US" dirty="0" smtClean="0"/>
              <a:t> </a:t>
            </a:r>
            <a:r>
              <a:rPr lang="en-US" dirty="0" err="1" smtClean="0"/>
              <a:t>mari</a:t>
            </a:r>
            <a:r>
              <a:rPr lang="en-US" dirty="0" smtClean="0"/>
              <a:t>;</a:t>
            </a:r>
          </a:p>
          <a:p>
            <a:r>
              <a:rPr lang="en-US" b="1" dirty="0" err="1" smtClean="0"/>
              <a:t>Costuri</a:t>
            </a:r>
            <a:r>
              <a:rPr lang="en-US" b="1" dirty="0" smtClean="0"/>
              <a:t> </a:t>
            </a:r>
            <a:r>
              <a:rPr lang="en-US" b="1" dirty="0" err="1" smtClean="0"/>
              <a:t>reduse</a:t>
            </a:r>
            <a:r>
              <a:rPr lang="en-US" dirty="0" smtClean="0"/>
              <a:t>;</a:t>
            </a:r>
          </a:p>
          <a:p>
            <a:r>
              <a:rPr lang="en-US" b="1" dirty="0" err="1" smtClean="0"/>
              <a:t>Accesibilitate</a:t>
            </a:r>
            <a:r>
              <a:rPr lang="en-US" dirty="0" smtClean="0"/>
              <a:t> – pot </a:t>
            </a:r>
            <a:r>
              <a:rPr lang="en-US" dirty="0" err="1" smtClean="0"/>
              <a:t>fi</a:t>
            </a:r>
            <a:r>
              <a:rPr lang="en-US" dirty="0" smtClean="0"/>
              <a:t> </a:t>
            </a:r>
            <a:r>
              <a:rPr lang="en-US" dirty="0" err="1" smtClean="0"/>
              <a:t>transmise</a:t>
            </a:r>
            <a:r>
              <a:rPr lang="en-US" dirty="0" smtClean="0"/>
              <a:t> </a:t>
            </a:r>
            <a:r>
              <a:rPr lang="en-US" dirty="0" err="1" smtClean="0"/>
              <a:t>mesaje</a:t>
            </a:r>
            <a:r>
              <a:rPr lang="en-US" dirty="0" smtClean="0"/>
              <a:t> </a:t>
            </a:r>
            <a:r>
              <a:rPr lang="en-US" dirty="0" err="1" smtClean="0"/>
              <a:t>oricand</a:t>
            </a:r>
            <a:r>
              <a:rPr lang="en-US" dirty="0" smtClean="0"/>
              <a:t>, </a:t>
            </a:r>
            <a:r>
              <a:rPr lang="en-US" dirty="0" err="1" smtClean="0"/>
              <a:t>oriunde</a:t>
            </a:r>
            <a:r>
              <a:rPr lang="en-US" dirty="0" smtClean="0"/>
              <a:t> </a:t>
            </a:r>
            <a:r>
              <a:rPr lang="en-US" dirty="0" err="1" smtClean="0"/>
              <a:t>si</a:t>
            </a:r>
            <a:r>
              <a:rPr lang="en-US" dirty="0" smtClean="0"/>
              <a:t> de </a:t>
            </a:r>
            <a:r>
              <a:rPr lang="en-US" dirty="0" err="1" smtClean="0"/>
              <a:t>oriunde</a:t>
            </a:r>
            <a:r>
              <a:rPr lang="en-US" dirty="0" smtClean="0"/>
              <a:t>, cu </a:t>
            </a:r>
            <a:r>
              <a:rPr lang="en-US" dirty="0" err="1" smtClean="0"/>
              <a:t>conditia</a:t>
            </a:r>
            <a:r>
              <a:rPr lang="en-US" dirty="0" smtClean="0"/>
              <a:t> </a:t>
            </a:r>
            <a:r>
              <a:rPr lang="en-US" dirty="0" err="1" smtClean="0"/>
              <a:t>sa</a:t>
            </a:r>
            <a:r>
              <a:rPr lang="en-US" dirty="0" smtClean="0"/>
              <a:t> </a:t>
            </a:r>
            <a:r>
              <a:rPr lang="en-US" dirty="0" err="1" smtClean="0"/>
              <a:t>avem</a:t>
            </a:r>
            <a:r>
              <a:rPr lang="en-US" dirty="0" smtClean="0"/>
              <a:t> </a:t>
            </a:r>
            <a:r>
              <a:rPr lang="en-US" dirty="0" err="1" smtClean="0"/>
              <a:t>acces</a:t>
            </a:r>
            <a:r>
              <a:rPr lang="en-US" dirty="0" smtClean="0"/>
              <a:t> la Internet;</a:t>
            </a:r>
          </a:p>
          <a:p>
            <a:r>
              <a:rPr lang="en-US" b="1" dirty="0" err="1" smtClean="0"/>
              <a:t>Eficienta</a:t>
            </a:r>
            <a:r>
              <a:rPr lang="en-US" dirty="0" smtClean="0"/>
              <a:t> – </a:t>
            </a:r>
            <a:r>
              <a:rPr lang="en-US" dirty="0" err="1" smtClean="0"/>
              <a:t>mesajele</a:t>
            </a:r>
            <a:r>
              <a:rPr lang="en-US" dirty="0" smtClean="0"/>
              <a:t> pot </a:t>
            </a:r>
            <a:r>
              <a:rPr lang="en-US" dirty="0" err="1" smtClean="0"/>
              <a:t>fi</a:t>
            </a:r>
            <a:r>
              <a:rPr lang="en-US" dirty="0" smtClean="0"/>
              <a:t> </a:t>
            </a:r>
            <a:r>
              <a:rPr lang="en-US" dirty="0" err="1" smtClean="0"/>
              <a:t>transmise</a:t>
            </a:r>
            <a:r>
              <a:rPr lang="en-US" dirty="0" smtClean="0"/>
              <a:t> </a:t>
            </a:r>
            <a:r>
              <a:rPr lang="en-US" dirty="0" err="1" smtClean="0"/>
              <a:t>simultan</a:t>
            </a:r>
            <a:r>
              <a:rPr lang="en-US" dirty="0" smtClean="0"/>
              <a:t> </a:t>
            </a:r>
            <a:r>
              <a:rPr lang="en-US" dirty="0" err="1" smtClean="0"/>
              <a:t>mai</a:t>
            </a:r>
            <a:r>
              <a:rPr lang="en-US" dirty="0" smtClean="0"/>
              <a:t> </a:t>
            </a:r>
            <a:r>
              <a:rPr lang="en-US" dirty="0" err="1" smtClean="0"/>
              <a:t>multor</a:t>
            </a:r>
            <a:r>
              <a:rPr lang="en-US" dirty="0" smtClean="0"/>
              <a:t> </a:t>
            </a:r>
            <a:r>
              <a:rPr lang="en-US" dirty="0" err="1" smtClean="0"/>
              <a:t>persoane</a:t>
            </a:r>
            <a:r>
              <a:rPr lang="en-US" dirty="0" smtClean="0"/>
              <a:t>.</a:t>
            </a:r>
            <a:endParaRPr lang="ro-RO" dirty="0"/>
          </a:p>
        </p:txBody>
      </p:sp>
      <p:pic>
        <p:nvPicPr>
          <p:cNvPr id="4" name="Picture 3" descr="email.png"/>
          <p:cNvPicPr>
            <a:picLocks noChangeAspect="1"/>
          </p:cNvPicPr>
          <p:nvPr/>
        </p:nvPicPr>
        <p:blipFill>
          <a:blip r:embed="rId2" cstate="print"/>
          <a:stretch>
            <a:fillRect/>
          </a:stretch>
        </p:blipFill>
        <p:spPr>
          <a:xfrm>
            <a:off x="3571868" y="4786322"/>
            <a:ext cx="1724080" cy="16430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Dezavantaje</a:t>
            </a:r>
            <a:r>
              <a:rPr lang="en-US" dirty="0" smtClean="0"/>
              <a:t> e-mail:</a:t>
            </a:r>
            <a:endParaRPr lang="ro-RO" dirty="0"/>
          </a:p>
        </p:txBody>
      </p:sp>
      <p:sp>
        <p:nvSpPr>
          <p:cNvPr id="3" name="Content Placeholder 2"/>
          <p:cNvSpPr>
            <a:spLocks noGrp="1"/>
          </p:cNvSpPr>
          <p:nvPr>
            <p:ph sz="quarter" idx="1"/>
          </p:nvPr>
        </p:nvSpPr>
        <p:spPr/>
        <p:txBody>
          <a:bodyPr/>
          <a:lstStyle/>
          <a:p>
            <a:r>
              <a:rPr lang="en-US" dirty="0" err="1" smtClean="0"/>
              <a:t>Transmiterea</a:t>
            </a:r>
            <a:r>
              <a:rPr lang="en-US" dirty="0" smtClean="0"/>
              <a:t> de </a:t>
            </a:r>
            <a:r>
              <a:rPr lang="en-US" dirty="0" err="1" smtClean="0"/>
              <a:t>virusi</a:t>
            </a:r>
            <a:r>
              <a:rPr lang="en-US" dirty="0" smtClean="0"/>
              <a:t> </a:t>
            </a:r>
            <a:r>
              <a:rPr lang="en-US" dirty="0" err="1" smtClean="0"/>
              <a:t>informatici</a:t>
            </a:r>
            <a:r>
              <a:rPr lang="en-US" dirty="0" smtClean="0"/>
              <a:t>;</a:t>
            </a:r>
          </a:p>
          <a:p>
            <a:r>
              <a:rPr lang="en-US" dirty="0" err="1" smtClean="0"/>
              <a:t>Primirea</a:t>
            </a:r>
            <a:r>
              <a:rPr lang="en-US" dirty="0" smtClean="0"/>
              <a:t> de </a:t>
            </a:r>
            <a:r>
              <a:rPr lang="en-US" dirty="0" err="1" smtClean="0"/>
              <a:t>mesaje</a:t>
            </a:r>
            <a:r>
              <a:rPr lang="en-US" dirty="0" smtClean="0"/>
              <a:t> </a:t>
            </a:r>
            <a:r>
              <a:rPr lang="en-US" dirty="0" err="1" smtClean="0"/>
              <a:t>nedorite</a:t>
            </a:r>
            <a:r>
              <a:rPr lang="en-US" dirty="0" smtClean="0"/>
              <a:t> (spam);</a:t>
            </a:r>
          </a:p>
          <a:p>
            <a:r>
              <a:rPr lang="en-US" dirty="0" err="1" smtClean="0"/>
              <a:t>Pericolul</a:t>
            </a:r>
            <a:r>
              <a:rPr lang="en-US" dirty="0" smtClean="0"/>
              <a:t> </a:t>
            </a:r>
            <a:r>
              <a:rPr lang="en-US" dirty="0" err="1" smtClean="0"/>
              <a:t>furtului</a:t>
            </a:r>
            <a:r>
              <a:rPr lang="en-US" dirty="0" smtClean="0"/>
              <a:t> de date </a:t>
            </a:r>
            <a:r>
              <a:rPr lang="en-US" dirty="0" err="1" smtClean="0"/>
              <a:t>personale</a:t>
            </a:r>
            <a:r>
              <a:rPr lang="en-US" dirty="0" smtClean="0"/>
              <a:t>.</a:t>
            </a:r>
            <a:endParaRPr lang="ro-RO" dirty="0"/>
          </a:p>
        </p:txBody>
      </p:sp>
      <p:pic>
        <p:nvPicPr>
          <p:cNvPr id="4" name="Picture 3" descr="warning-your-e-mail-inbox-is-infected-virus.jpg"/>
          <p:cNvPicPr>
            <a:picLocks noChangeAspect="1"/>
          </p:cNvPicPr>
          <p:nvPr/>
        </p:nvPicPr>
        <p:blipFill>
          <a:blip r:embed="rId2"/>
          <a:stretch>
            <a:fillRect/>
          </a:stretch>
        </p:blipFill>
        <p:spPr>
          <a:xfrm>
            <a:off x="2143108" y="3143248"/>
            <a:ext cx="4471988" cy="32426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GMAIL</a:t>
            </a:r>
            <a:endParaRPr lang="ro-RO" dirty="0"/>
          </a:p>
        </p:txBody>
      </p:sp>
      <p:pic>
        <p:nvPicPr>
          <p:cNvPr id="4" name="Content Placeholder 3" descr="gmail-addon-contact-view.png"/>
          <p:cNvPicPr>
            <a:picLocks noGrp="1" noChangeAspect="1"/>
          </p:cNvPicPr>
          <p:nvPr>
            <p:ph sz="quarter" idx="1"/>
          </p:nvPr>
        </p:nvPicPr>
        <p:blipFill>
          <a:blip r:embed="rId2"/>
          <a:stretch>
            <a:fillRect/>
          </a:stretch>
        </p:blipFill>
        <p:spPr>
          <a:xfrm>
            <a:off x="642910" y="1714488"/>
            <a:ext cx="7772400" cy="426417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YAHOO MAIL</a:t>
            </a:r>
            <a:endParaRPr lang="ro-RO" dirty="0"/>
          </a:p>
        </p:txBody>
      </p:sp>
      <p:pic>
        <p:nvPicPr>
          <p:cNvPr id="4" name="Content Placeholder 3" descr="2273__Yahoo!_Mail_2.png"/>
          <p:cNvPicPr>
            <a:picLocks noGrp="1" noChangeAspect="1"/>
          </p:cNvPicPr>
          <p:nvPr>
            <p:ph sz="quarter" idx="1"/>
          </p:nvPr>
        </p:nvPicPr>
        <p:blipFill>
          <a:blip r:embed="rId2"/>
          <a:stretch>
            <a:fillRect/>
          </a:stretch>
        </p:blipFill>
        <p:spPr>
          <a:xfrm>
            <a:off x="1643042" y="1500174"/>
            <a:ext cx="6356376" cy="476728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Outlook</a:t>
            </a:r>
            <a:endParaRPr lang="ro-RO" dirty="0"/>
          </a:p>
        </p:txBody>
      </p:sp>
      <p:sp>
        <p:nvSpPr>
          <p:cNvPr id="3" name="Content Placeholder 2"/>
          <p:cNvSpPr>
            <a:spLocks noGrp="1"/>
          </p:cNvSpPr>
          <p:nvPr>
            <p:ph sz="quarter" idx="1"/>
          </p:nvPr>
        </p:nvSpPr>
        <p:spPr/>
        <p:txBody>
          <a:bodyPr/>
          <a:lstStyle/>
          <a:p>
            <a:r>
              <a:rPr lang="en-US" dirty="0" smtClean="0"/>
              <a:t>In </a:t>
            </a:r>
            <a:r>
              <a:rPr lang="en-US" dirty="0" err="1" smtClean="0"/>
              <a:t>cazul</a:t>
            </a:r>
            <a:r>
              <a:rPr lang="en-US" dirty="0" smtClean="0"/>
              <a:t> in care </a:t>
            </a:r>
            <a:r>
              <a:rPr lang="en-US" dirty="0" err="1" smtClean="0"/>
              <a:t>aveti</a:t>
            </a:r>
            <a:r>
              <a:rPr lang="en-US" dirty="0" smtClean="0"/>
              <a:t> </a:t>
            </a:r>
            <a:r>
              <a:rPr lang="en-US" dirty="0" err="1" smtClean="0"/>
              <a:t>mai</a:t>
            </a:r>
            <a:r>
              <a:rPr lang="en-US" dirty="0" smtClean="0"/>
              <a:t> </a:t>
            </a:r>
            <a:r>
              <a:rPr lang="en-US" dirty="0" err="1" smtClean="0"/>
              <a:t>multe</a:t>
            </a:r>
            <a:r>
              <a:rPr lang="en-US" dirty="0" smtClean="0"/>
              <a:t> </a:t>
            </a:r>
            <a:r>
              <a:rPr lang="en-US" dirty="0" err="1" smtClean="0"/>
              <a:t>conturi</a:t>
            </a:r>
            <a:r>
              <a:rPr lang="en-US" dirty="0" smtClean="0"/>
              <a:t> de e-mail </a:t>
            </a:r>
            <a:r>
              <a:rPr lang="en-US" dirty="0" err="1" smtClean="0"/>
              <a:t>pe</a:t>
            </a:r>
            <a:r>
              <a:rPr lang="en-US" dirty="0" smtClean="0"/>
              <a:t> care le </a:t>
            </a:r>
            <a:r>
              <a:rPr lang="en-US" dirty="0" err="1" smtClean="0"/>
              <a:t>utilizati</a:t>
            </a:r>
            <a:r>
              <a:rPr lang="en-US" dirty="0" smtClean="0"/>
              <a:t>, </a:t>
            </a:r>
            <a:r>
              <a:rPr lang="en-US" dirty="0" err="1" smtClean="0"/>
              <a:t>exista</a:t>
            </a:r>
            <a:r>
              <a:rPr lang="en-US" dirty="0" smtClean="0"/>
              <a:t> </a:t>
            </a:r>
            <a:r>
              <a:rPr lang="en-US" dirty="0" err="1" smtClean="0"/>
              <a:t>aplicatii</a:t>
            </a:r>
            <a:r>
              <a:rPr lang="en-US" dirty="0" smtClean="0"/>
              <a:t> care permit </a:t>
            </a:r>
            <a:r>
              <a:rPr lang="en-US" dirty="0" err="1" smtClean="0"/>
              <a:t>gestionarea</a:t>
            </a:r>
            <a:r>
              <a:rPr lang="en-US" dirty="0" smtClean="0"/>
              <a:t> </a:t>
            </a:r>
            <a:r>
              <a:rPr lang="en-US" dirty="0" err="1" smtClean="0"/>
              <a:t>simultana</a:t>
            </a:r>
            <a:r>
              <a:rPr lang="en-US" dirty="0" smtClean="0"/>
              <a:t> a </a:t>
            </a:r>
            <a:r>
              <a:rPr lang="en-US" dirty="0" err="1" smtClean="0"/>
              <a:t>acestora</a:t>
            </a:r>
            <a:r>
              <a:rPr lang="en-US" dirty="0" smtClean="0"/>
              <a:t>. </a:t>
            </a:r>
            <a:r>
              <a:rPr lang="en-US" dirty="0" err="1" smtClean="0"/>
              <a:t>Cele</a:t>
            </a:r>
            <a:r>
              <a:rPr lang="en-US" dirty="0" smtClean="0"/>
              <a:t> </a:t>
            </a:r>
            <a:r>
              <a:rPr lang="en-US" dirty="0" err="1" smtClean="0"/>
              <a:t>mai</a:t>
            </a:r>
            <a:r>
              <a:rPr lang="en-US" dirty="0" smtClean="0"/>
              <a:t> </a:t>
            </a:r>
            <a:r>
              <a:rPr lang="en-US" dirty="0" err="1" smtClean="0"/>
              <a:t>cunoscute</a:t>
            </a:r>
            <a:r>
              <a:rPr lang="en-US" dirty="0" smtClean="0"/>
              <a:t> </a:t>
            </a:r>
            <a:r>
              <a:rPr lang="en-US" dirty="0" err="1" smtClean="0"/>
              <a:t>sunt</a:t>
            </a:r>
            <a:r>
              <a:rPr lang="en-US" dirty="0" smtClean="0"/>
              <a:t>: Microsoft Outlook, </a:t>
            </a:r>
            <a:r>
              <a:rPr lang="en-US" dirty="0" err="1" smtClean="0"/>
              <a:t>AppleMail</a:t>
            </a:r>
            <a:r>
              <a:rPr lang="en-US" dirty="0" smtClean="0"/>
              <a:t>, </a:t>
            </a:r>
            <a:r>
              <a:rPr lang="en-US" dirty="0" err="1" smtClean="0"/>
              <a:t>OperaEmail</a:t>
            </a:r>
            <a:r>
              <a:rPr lang="en-US" dirty="0" smtClean="0"/>
              <a:t>, Mozilla Thunderbird.</a:t>
            </a:r>
            <a:endParaRPr lang="ro-RO" dirty="0"/>
          </a:p>
        </p:txBody>
      </p:sp>
      <p:pic>
        <p:nvPicPr>
          <p:cNvPr id="4" name="Picture 3" descr="install-microsoft-outlook-05.png"/>
          <p:cNvPicPr>
            <a:picLocks noChangeAspect="1"/>
          </p:cNvPicPr>
          <p:nvPr/>
        </p:nvPicPr>
        <p:blipFill>
          <a:blip r:embed="rId2"/>
          <a:stretch>
            <a:fillRect/>
          </a:stretch>
        </p:blipFill>
        <p:spPr>
          <a:xfrm>
            <a:off x="1500166" y="3214686"/>
            <a:ext cx="6429388" cy="329937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TotalTime>
  <Words>559</Words>
  <Application>Microsoft Office PowerPoint</Application>
  <PresentationFormat>Expunere pe ecran (4:3)</PresentationFormat>
  <Paragraphs>63</Paragraphs>
  <Slides>13</Slides>
  <Notes>0</Notes>
  <HiddenSlides>0</HiddenSlides>
  <MMClips>0</MMClips>
  <ScaleCrop>false</ScaleCrop>
  <HeadingPairs>
    <vt:vector size="4" baseType="variant">
      <vt:variant>
        <vt:lpstr>Temă</vt:lpstr>
      </vt:variant>
      <vt:variant>
        <vt:i4>1</vt:i4>
      </vt:variant>
      <vt:variant>
        <vt:lpstr>Titluri diapozitive</vt:lpstr>
      </vt:variant>
      <vt:variant>
        <vt:i4>13</vt:i4>
      </vt:variant>
    </vt:vector>
  </HeadingPairs>
  <TitlesOfParts>
    <vt:vector size="14" baseType="lpstr">
      <vt:lpstr>Equity</vt:lpstr>
      <vt:lpstr>Posta electronica</vt:lpstr>
      <vt:lpstr>Posta electronica</vt:lpstr>
      <vt:lpstr>Platforme gratuite e-mail</vt:lpstr>
      <vt:lpstr>Adresa e-mail</vt:lpstr>
      <vt:lpstr>Avantajele e-mail:</vt:lpstr>
      <vt:lpstr>Dezavantaje e-mail:</vt:lpstr>
      <vt:lpstr>GMAIL</vt:lpstr>
      <vt:lpstr>YAHOO MAIL</vt:lpstr>
      <vt:lpstr>Microsoft Outlook</vt:lpstr>
      <vt:lpstr>Mesaje electronice </vt:lpstr>
      <vt:lpstr>Alte campuri des folosite:</vt:lpstr>
      <vt:lpstr>Reguli de comportament:</vt:lpstr>
      <vt:lpstr>Operatii mesaje: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 electronica</dc:title>
  <dc:creator>ismail - [2010]</dc:creator>
  <cp:lastModifiedBy>Puiu</cp:lastModifiedBy>
  <cp:revision>8</cp:revision>
  <dcterms:created xsi:type="dcterms:W3CDTF">2019-02-24T09:51:34Z</dcterms:created>
  <dcterms:modified xsi:type="dcterms:W3CDTF">2020-03-15T17:59:01Z</dcterms:modified>
</cp:coreProperties>
</file>